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40" r:id="rId1"/>
  </p:sldMasterIdLst>
  <p:sldIdLst>
    <p:sldId id="256" r:id="rId2"/>
    <p:sldId id="288" r:id="rId3"/>
    <p:sldId id="332" r:id="rId4"/>
    <p:sldId id="329" r:id="rId5"/>
    <p:sldId id="331" r:id="rId6"/>
    <p:sldId id="334" r:id="rId7"/>
    <p:sldId id="330" r:id="rId8"/>
    <p:sldId id="336" r:id="rId9"/>
    <p:sldId id="333" r:id="rId10"/>
    <p:sldId id="335" r:id="rId11"/>
    <p:sldId id="338" r:id="rId12"/>
    <p:sldId id="337" r:id="rId13"/>
    <p:sldId id="33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4CABB0A-BABF-4C7E-8477-12EA3CC136D8}">
          <p14:sldIdLst>
            <p14:sldId id="256"/>
            <p14:sldId id="288"/>
            <p14:sldId id="332"/>
            <p14:sldId id="329"/>
            <p14:sldId id="331"/>
            <p14:sldId id="334"/>
            <p14:sldId id="330"/>
            <p14:sldId id="336"/>
            <p14:sldId id="333"/>
            <p14:sldId id="335"/>
            <p14:sldId id="338"/>
            <p14:sldId id="337"/>
            <p14:sldId id="33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484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01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426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7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383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189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797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224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87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407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543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578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24B2-BDF5-40AA-A38A-AF59FB9CB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59980"/>
            <a:ext cx="9281468" cy="3007186"/>
          </a:xfrm>
        </p:spPr>
        <p:txBody>
          <a:bodyPr anchor="ctr">
            <a:normAutofit/>
          </a:bodyPr>
          <a:lstStyle/>
          <a:p>
            <a:pPr algn="l"/>
            <a:r>
              <a:rPr lang="en-US" sz="8000" dirty="0">
                <a:solidFill>
                  <a:schemeClr val="bg1"/>
                </a:solidFill>
                <a:latin typeface="Algerian" panose="04020705040A02060702" pitchFamily="82" charset="0"/>
              </a:rPr>
              <a:t>Jermyn Borough Council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8F3507-449F-432B-8A9F-811E3703F7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60219"/>
            <a:ext cx="9144000" cy="76263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3/5/20</a:t>
            </a:r>
          </a:p>
        </p:txBody>
      </p:sp>
    </p:spTree>
    <p:extLst>
      <p:ext uri="{BB962C8B-B14F-4D97-AF65-F5344CB8AC3E}">
        <p14:creationId xmlns:p14="http://schemas.microsoft.com/office/powerpoint/2010/main" val="1464790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24B2-BDF5-40AA-A38A-AF59FB9CB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500" y="334782"/>
            <a:ext cx="8534400" cy="95712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accent1"/>
                </a:solidFill>
                <a:latin typeface="Copperplate Gothic Bold" panose="020E0705020206020404" pitchFamily="34" charset="0"/>
              </a:rPr>
              <a:t>MS4 Minute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014F2F-1482-4685-B421-D377F7342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6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24B2-BDF5-40AA-A38A-AF59FB9CB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500" y="334782"/>
            <a:ext cx="8534400" cy="95712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accent1"/>
                </a:solidFill>
                <a:latin typeface="Copperplate Gothic Bold" panose="020E0705020206020404" pitchFamily="34" charset="0"/>
              </a:rPr>
              <a:t>MS4 Minute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8D1EAA-265D-43E0-8124-95402C062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714" y="0"/>
            <a:ext cx="5330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0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24B2-BDF5-40AA-A38A-AF59FB9CB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500" y="334782"/>
            <a:ext cx="8534400" cy="95712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accent1"/>
                </a:solidFill>
                <a:latin typeface="Copperplate Gothic Bold" panose="020E0705020206020404" pitchFamily="34" charset="0"/>
              </a:rPr>
              <a:t>MS4 Minute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1FA7F0-930E-480F-8761-1D0130F29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775" y="590550"/>
            <a:ext cx="588645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1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24B2-BDF5-40AA-A38A-AF59FB9CB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500" y="334782"/>
            <a:ext cx="8534400" cy="95712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accent1"/>
                </a:solidFill>
                <a:latin typeface="Copperplate Gothic Bold" panose="020E0705020206020404" pitchFamily="34" charset="0"/>
              </a:rPr>
              <a:t>MS4 Minute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2DBCC7-7B70-4573-B68B-E1194D3EC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1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24B2-BDF5-40AA-A38A-AF59FB9CB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939" y="842601"/>
            <a:ext cx="8534400" cy="95712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                  </a:t>
            </a:r>
            <a:r>
              <a:rPr lang="en-US" b="1" dirty="0">
                <a:solidFill>
                  <a:schemeClr val="tx1"/>
                </a:solidFill>
              </a:rPr>
              <a:t>3/5/20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       Meeting Agenda</a:t>
            </a:r>
            <a:br>
              <a:rPr lang="en-US" b="1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69A28F-575E-4CD3-9732-F0204C171896}"/>
              </a:ext>
            </a:extLst>
          </p:cNvPr>
          <p:cNvSpPr/>
          <p:nvPr/>
        </p:nvSpPr>
        <p:spPr>
          <a:xfrm>
            <a:off x="4264486" y="1799724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000" b="1" dirty="0"/>
              <a:t>Call to Order</a:t>
            </a:r>
          </a:p>
          <a:p>
            <a:pPr lvl="0"/>
            <a:r>
              <a:rPr lang="en-US" sz="2000" b="1" dirty="0"/>
              <a:t>Pledge of Allegiance</a:t>
            </a:r>
          </a:p>
          <a:p>
            <a:pPr lvl="0"/>
            <a:r>
              <a:rPr lang="en-US" sz="2000" b="1" dirty="0"/>
              <a:t>Roll Call</a:t>
            </a:r>
          </a:p>
          <a:p>
            <a:pPr lvl="0"/>
            <a:r>
              <a:rPr lang="en-US" sz="2000" b="1" dirty="0"/>
              <a:t>Previous Meeting Minutes</a:t>
            </a:r>
          </a:p>
          <a:p>
            <a:pPr lvl="0"/>
            <a:r>
              <a:rPr lang="en-US" sz="2000" b="1" dirty="0"/>
              <a:t>Bills Payable</a:t>
            </a:r>
          </a:p>
          <a:p>
            <a:pPr lvl="0"/>
            <a:r>
              <a:rPr lang="en-US" sz="2000" b="1" dirty="0"/>
              <a:t>Correspondence</a:t>
            </a:r>
          </a:p>
          <a:p>
            <a:pPr lvl="0"/>
            <a:r>
              <a:rPr lang="en-US" sz="2000" b="1" dirty="0"/>
              <a:t>Public Comment</a:t>
            </a:r>
          </a:p>
          <a:p>
            <a:pPr lvl="0"/>
            <a:r>
              <a:rPr lang="en-US" sz="2000" b="1" dirty="0"/>
              <a:t>CDBG Co-Op Resolution </a:t>
            </a:r>
          </a:p>
          <a:p>
            <a:pPr lvl="0"/>
            <a:r>
              <a:rPr lang="en-US" sz="2000" b="1" dirty="0"/>
              <a:t>Floodplain Management Ordinance </a:t>
            </a:r>
          </a:p>
          <a:p>
            <a:pPr lvl="0"/>
            <a:r>
              <a:rPr lang="en-US" sz="2000" b="1" dirty="0"/>
              <a:t>Fire Siren</a:t>
            </a:r>
          </a:p>
          <a:p>
            <a:pPr lvl="0"/>
            <a:r>
              <a:rPr lang="en-US" sz="2000" b="1" dirty="0"/>
              <a:t>Fire Companies </a:t>
            </a:r>
          </a:p>
          <a:p>
            <a:pPr lvl="0"/>
            <a:r>
              <a:rPr lang="en-US" sz="2000" b="1" dirty="0"/>
              <a:t>New Business</a:t>
            </a:r>
          </a:p>
          <a:p>
            <a:pPr lvl="0"/>
            <a:r>
              <a:rPr lang="en-US" sz="2000" b="1" dirty="0"/>
              <a:t>Adjournment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0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24B2-BDF5-40AA-A38A-AF59FB9CB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500" y="334782"/>
            <a:ext cx="8534400" cy="95712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accent1"/>
                </a:solidFill>
                <a:latin typeface="Copperplate Gothic Bold" panose="020E0705020206020404" pitchFamily="34" charset="0"/>
              </a:rPr>
              <a:t>MS4 Minute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B8071F-0600-49AD-B7CA-6A176650A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053" y="384478"/>
            <a:ext cx="8104578" cy="626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3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24B2-BDF5-40AA-A38A-AF59FB9CB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500" y="334782"/>
            <a:ext cx="8534400" cy="95712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accent1"/>
                </a:solidFill>
                <a:latin typeface="Copperplate Gothic Bold" panose="020E0705020206020404" pitchFamily="34" charset="0"/>
              </a:rPr>
              <a:t>MS4 Minute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ECE2F5-73D5-4E1A-B85D-2210FACD2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6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24B2-BDF5-40AA-A38A-AF59FB9CB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500" y="334782"/>
            <a:ext cx="8534400" cy="95712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accent1"/>
                </a:solidFill>
                <a:latin typeface="Copperplate Gothic Bold" panose="020E0705020206020404" pitchFamily="34" charset="0"/>
              </a:rPr>
              <a:t>MS4 Minute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BDA9B6-C2A8-4F54-AFFF-5777B3B6F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9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24B2-BDF5-40AA-A38A-AF59FB9CB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500" y="334782"/>
            <a:ext cx="8534400" cy="95712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accent1"/>
                </a:solidFill>
                <a:latin typeface="Copperplate Gothic Bold" panose="020E0705020206020404" pitchFamily="34" charset="0"/>
              </a:rPr>
              <a:t>MS4 Minute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94F8F-659E-4068-947D-0A6CB4C33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969" y="0"/>
            <a:ext cx="9230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5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24B2-BDF5-40AA-A38A-AF59FB9CB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500" y="334782"/>
            <a:ext cx="8534400" cy="95712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accent1"/>
                </a:solidFill>
                <a:latin typeface="Copperplate Gothic Bold" panose="020E0705020206020404" pitchFamily="34" charset="0"/>
              </a:rPr>
              <a:t>MS4 Minute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ACBC19-27EA-4389-BB32-A4DE76D9A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8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24B2-BDF5-40AA-A38A-AF59FB9CB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500" y="334782"/>
            <a:ext cx="8534400" cy="95712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accent1"/>
                </a:solidFill>
                <a:latin typeface="Copperplate Gothic Bold" panose="020E0705020206020404" pitchFamily="34" charset="0"/>
              </a:rPr>
              <a:t>MS4 Minute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A6EE74-8510-42D9-AFDC-A08D6C112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2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24B2-BDF5-40AA-A38A-AF59FB9CB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500" y="334782"/>
            <a:ext cx="8534400" cy="95712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accent1"/>
                </a:solidFill>
                <a:latin typeface="Copperplate Gothic Bold" panose="020E0705020206020404" pitchFamily="34" charset="0"/>
              </a:rPr>
              <a:t>MS4 Minute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83014-1C72-4406-94D9-90A24AC69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1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0</TotalTime>
  <Words>65</Words>
  <Application>Microsoft Office PowerPoint</Application>
  <PresentationFormat>Widescreen</PresentationFormat>
  <Paragraphs>27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Algerian</vt:lpstr>
      <vt:lpstr>Calibri</vt:lpstr>
      <vt:lpstr>Copperplate Gothic Bold</vt:lpstr>
      <vt:lpstr>Corbel</vt:lpstr>
      <vt:lpstr>Basis</vt:lpstr>
      <vt:lpstr>Jermyn Borough Council Meeting</vt:lpstr>
      <vt:lpstr>                   3/5/20        Meeting Agenda  </vt:lpstr>
      <vt:lpstr>MS4 Minute</vt:lpstr>
      <vt:lpstr>MS4 Minute</vt:lpstr>
      <vt:lpstr>MS4 Minute</vt:lpstr>
      <vt:lpstr>MS4 Minute</vt:lpstr>
      <vt:lpstr>MS4 Minute</vt:lpstr>
      <vt:lpstr>MS4 Minute</vt:lpstr>
      <vt:lpstr>MS4 Minute</vt:lpstr>
      <vt:lpstr>MS4 Minute</vt:lpstr>
      <vt:lpstr>MS4 Minute</vt:lpstr>
      <vt:lpstr>MS4 Minute</vt:lpstr>
      <vt:lpstr>MS4 Minute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Jermyn Borough Council Meeting</dc:title>
  <dc:creator>Dan Markey</dc:creator>
  <cp:lastModifiedBy> </cp:lastModifiedBy>
  <cp:revision>27</cp:revision>
  <dcterms:created xsi:type="dcterms:W3CDTF">2019-10-03T16:39:17Z</dcterms:created>
  <dcterms:modified xsi:type="dcterms:W3CDTF">2020-03-05T20:21:04Z</dcterms:modified>
</cp:coreProperties>
</file>